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95d9565f92e64293"/>
    <p:sldMasterId id="2147483657" r:id="Rcd24ffc0651446e9"/>
  </p:sldMasterIdLst>
  <p:sldIdLst>
    <p:sldId id="287" r:id="R91d01a8940074a1f"/>
    <p:sldId id="288" r:id="R4b0d92d46b9a44db"/>
    <p:sldId id="289" r:id="R6bab55fae49e4ff4"/>
    <p:sldId id="290" r:id="R270eaa7e94cd4bd3"/>
    <p:sldId id="291" r:id="R045638cbc9064bab"/>
    <p:sldId id="292" r:id="Ra150d9c02b304808"/>
    <p:sldId id="293" r:id="R216182a4afcc42a1"/>
    <p:sldId id="294" r:id="R2d712456402d43df"/>
    <p:sldId id="295" r:id="R75a2bbabe7c04c20"/>
    <p:sldId id="296" r:id="Rce84f36fffcb4cc7"/>
    <p:sldId id="297" r:id="Rc16d9fe34a0c48d1"/>
    <p:sldId id="298" r:id="Rbc51b6a2406a4ed0"/>
    <p:sldId id="299" r:id="R5abff61c2cc54ea4"/>
    <p:sldId id="300" r:id="R9f092f859d624ef5"/>
    <p:sldId id="301" r:id="Raad819de74634b5d"/>
    <p:sldId id="302" r:id="R12e408a09ce44b22"/>
    <p:sldId id="303" r:id="R9fcd5df9f991435a"/>
    <p:sldId id="304" r:id="Rb7bf88aa18094d49"/>
    <p:sldId id="305" r:id="Re3eea938ae9d4485"/>
    <p:sldId id="306" r:id="R40f965f6db6b49fd"/>
    <p:sldId id="307" r:id="Ra3bb17f484424a10"/>
    <p:sldId id="308" r:id="Rdc2a6286e8ac41d7"/>
    <p:sldId id="309" r:id="Rf2789fc2846644ca"/>
    <p:sldId id="310" r:id="Re8ec757989f44922"/>
    <p:sldId id="311" r:id="Ref2ee1eb3fae4c07"/>
    <p:sldId id="312" r:id="R0019c6bb412f4b67"/>
    <p:sldId id="313" r:id="R5cb14dc131f84637"/>
    <p:sldId id="314" r:id="Rc0aff51407034195"/>
    <p:sldId id="315" r:id="R747ef46ce88b4594"/>
    <p:sldId id="316" r:id="R67a671f904774c4a"/>
    <p:sldId id="317" r:id="R811b45c82a4a4b6b"/>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91d01a8940074a1f" Type="http://schemas.openxmlformats.org/officeDocument/2006/relationships/slide" Target="/ppt/slides/slide20.xml"/><Relationship Id="R2d712456402d43df" Type="http://schemas.openxmlformats.org/officeDocument/2006/relationships/slide" Target="/ppt/slides/slide27.xml"/><Relationship Id="R4b0d92d46b9a44db" Type="http://schemas.openxmlformats.org/officeDocument/2006/relationships/slide" Target="/ppt/slides/slide21.xml"/><Relationship Id="R6bab55fae49e4ff4" Type="http://schemas.openxmlformats.org/officeDocument/2006/relationships/slide" Target="/ppt/slides/slide22.xml"/><Relationship Id="R270eaa7e94cd4bd3" Type="http://schemas.openxmlformats.org/officeDocument/2006/relationships/slide" Target="/ppt/slides/slide23.xml"/><Relationship Id="R045638cbc9064bab" Type="http://schemas.openxmlformats.org/officeDocument/2006/relationships/slide" Target="/ppt/slides/slide24.xml"/><Relationship Id="Ra150d9c02b304808" Type="http://schemas.openxmlformats.org/officeDocument/2006/relationships/slide" Target="/ppt/slides/slide25.xml"/><Relationship Id="Rb7bf88aa18094d49" Type="http://schemas.openxmlformats.org/officeDocument/2006/relationships/slide" Target="/ppt/slides/slide31.xml"/><Relationship Id="R67a671f904774c4a" Type="http://schemas.openxmlformats.org/officeDocument/2006/relationships/slide" Target="/ppt/slides/slide3d.xml"/><Relationship Id="rId7" Type="http://schemas.openxmlformats.org/officeDocument/2006/relationships/customXml" Target="../customXml/item2.xml"/><Relationship Id="R95d9565f92e64293" Type="http://schemas.openxmlformats.org/officeDocument/2006/relationships/slideMaster" Target="/ppt/slideMasters/slideMaster2.xml"/><Relationship Id="R9fcd5df9f991435a" Type="http://schemas.openxmlformats.org/officeDocument/2006/relationships/slide" Target="/ppt/slides/slide30.xml"/><Relationship Id="Ra3bb17f484424a10" Type="http://schemas.openxmlformats.org/officeDocument/2006/relationships/slide" Target="/ppt/slides/slide34.xml"/><Relationship Id="R747ef46ce88b4594" Type="http://schemas.openxmlformats.org/officeDocument/2006/relationships/slide" Target="/ppt/slides/slide3c.xml"/><Relationship Id="rId1" Type="http://schemas.openxmlformats.org/officeDocument/2006/relationships/slideMaster" Target="slideMasters/slideMaster1.xml"/><Relationship Id="R7dc0d648ab7d4bd9" Type="http://schemas.openxmlformats.org/officeDocument/2006/relationships/tableStyles" Target="/ppt/tableStyles.xml"/><Relationship Id="Ref2ee1eb3fae4c07" Type="http://schemas.openxmlformats.org/officeDocument/2006/relationships/slide" Target="/ppt/slides/slide38.xml"/><Relationship Id="R5cb14dc131f84637" Type="http://schemas.openxmlformats.org/officeDocument/2006/relationships/slide" Target="/ppt/slides/slide3a.xml"/><Relationship Id="rId6" Type="http://schemas.openxmlformats.org/officeDocument/2006/relationships/customXml" Target="../customXml/item1.xml"/><Relationship Id="rId5" Type="http://schemas.openxmlformats.org/officeDocument/2006/relationships/theme" Target="theme/theme1.xml"/><Relationship Id="R9f092f859d624ef5" Type="http://schemas.openxmlformats.org/officeDocument/2006/relationships/slide" Target="/ppt/slides/slide2d.xml"/><Relationship Id="R0019c6bb412f4b67" Type="http://schemas.openxmlformats.org/officeDocument/2006/relationships/slide" Target="/ppt/slides/slide39.xml"/><Relationship Id="Rbc51b6a2406a4ed0" Type="http://schemas.openxmlformats.org/officeDocument/2006/relationships/slide" Target="/ppt/slides/slide2b.xml"/><Relationship Id="Raad819de74634b5d" Type="http://schemas.openxmlformats.org/officeDocument/2006/relationships/slide" Target="/ppt/slides/slide2e.xml"/><Relationship Id="Re8ec757989f44922" Type="http://schemas.openxmlformats.org/officeDocument/2006/relationships/slide" Target="/ppt/slides/slide37.xml"/><Relationship Id="R811b45c82a4a4b6b" Type="http://schemas.openxmlformats.org/officeDocument/2006/relationships/slide" Target="/ppt/slides/slide3e.xml"/><Relationship Id="Rcd24ffc0651446e9" Type="http://schemas.openxmlformats.org/officeDocument/2006/relationships/slideMaster" Target="/ppt/slideMasters/slideMaster3.xml"/><Relationship Id="R5abff61c2cc54ea4" Type="http://schemas.openxmlformats.org/officeDocument/2006/relationships/slide" Target="/ppt/slides/slide2c.xml"/><Relationship Id="R12e408a09ce44b22" Type="http://schemas.openxmlformats.org/officeDocument/2006/relationships/slide" Target="/ppt/slides/slide2f.xml"/><Relationship Id="R216182a4afcc42a1" Type="http://schemas.openxmlformats.org/officeDocument/2006/relationships/slide" Target="/ppt/slides/slide26.xml"/><Relationship Id="R75a2bbabe7c04c20" Type="http://schemas.openxmlformats.org/officeDocument/2006/relationships/slide" Target="/ppt/slides/slide28.xml"/><Relationship Id="Rce84f36fffcb4cc7" Type="http://schemas.openxmlformats.org/officeDocument/2006/relationships/slide" Target="/ppt/slides/slide29.xml"/><Relationship Id="Rc16d9fe34a0c48d1" Type="http://schemas.openxmlformats.org/officeDocument/2006/relationships/slide" Target="/ppt/slides/slide2a.xml"/><Relationship Id="Re3eea938ae9d4485" Type="http://schemas.openxmlformats.org/officeDocument/2006/relationships/slide" Target="/ppt/slides/slide32.xml"/><Relationship Id="R40f965f6db6b49fd" Type="http://schemas.openxmlformats.org/officeDocument/2006/relationships/slide" Target="/ppt/slides/slide33.xml"/><Relationship Id="Rc0aff51407034195" Type="http://schemas.openxmlformats.org/officeDocument/2006/relationships/slide" Target="/ppt/slides/slide3b.xml"/><Relationship Id="rId8" Type="http://schemas.openxmlformats.org/officeDocument/2006/relationships/customXml" Target="../customXml/item3.xml"/><Relationship Id="Rdc2a6286e8ac41d7" Type="http://schemas.openxmlformats.org/officeDocument/2006/relationships/slide" Target="/ppt/slides/slide35.xml"/><Relationship Id="Rf2789fc2846644ca" Type="http://schemas.openxmlformats.org/officeDocument/2006/relationships/slide" Target="/ppt/slides/slide36.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dc300f4fd6ec4f6d" /><Relationship Type="http://schemas.openxmlformats.org/officeDocument/2006/relationships/image" Target="/ppt/media/image2.bin" Id="R01b47c9a49bc486a" /><Relationship Type="http://schemas.openxmlformats.org/officeDocument/2006/relationships/slideMaster" Target="/ppt/slideMasters/slideMaster2.xml" Id="Rcf0fef1404b9415b" /></Relationships>
</file>

<file path=ppt/slideLayouts/_rels/slideLayout3.xml.rels>&#65279;<?xml version="1.0" encoding="utf-8"?><Relationships xmlns="http://schemas.openxmlformats.org/package/2006/relationships"><Relationship Type="http://schemas.openxmlformats.org/officeDocument/2006/relationships/image" Target="/ppt/media/image3.bin" Id="R2563b96e20b64e2c" /><Relationship Type="http://schemas.openxmlformats.org/officeDocument/2006/relationships/image" Target="/ppt/media/image4.bin" Id="Re1a327e2a1084eac" /><Relationship Type="http://schemas.openxmlformats.org/officeDocument/2006/relationships/slideMaster" Target="/ppt/slideMasters/slideMaster2.xml" Id="Rea12ea0f14b04cd3" /></Relationships>
</file>

<file path=ppt/slideLayouts/_rels/slideLayout4.xml.rels>&#65279;<?xml version="1.0" encoding="utf-8"?><Relationships xmlns="http://schemas.openxmlformats.org/package/2006/relationships"><Relationship Type="http://schemas.openxmlformats.org/officeDocument/2006/relationships/image" Target="/ppt/media/image5.bin" Id="R97ea0a712b814c28" /><Relationship Type="http://schemas.openxmlformats.org/officeDocument/2006/relationships/image" Target="/ppt/media/image2.bin" Id="R6968127d1a2b4f67" /><Relationship Type="http://schemas.openxmlformats.org/officeDocument/2006/relationships/slideMaster" Target="/ppt/slideMasters/slideMaster2.xml" Id="Ra4404e4bb67a42e7" /></Relationships>
</file>

<file path=ppt/slideLayouts/_rels/slideLayout5.xml.rels>&#65279;<?xml version="1.0" encoding="utf-8"?><Relationships xmlns="http://schemas.openxmlformats.org/package/2006/relationships"><Relationship Type="http://schemas.openxmlformats.org/officeDocument/2006/relationships/image" Target="/ppt/media/image6.bin" Id="R081a5978821c43b3" /><Relationship Type="http://schemas.openxmlformats.org/officeDocument/2006/relationships/image" Target="/ppt/media/image2.bin" Id="R0a6d12ec623749d6" /><Relationship Type="http://schemas.openxmlformats.org/officeDocument/2006/relationships/slideMaster" Target="/ppt/slideMasters/slideMaster2.xml" Id="R72f3b7cff9e94b4f" /></Relationships>
</file>

<file path=ppt/slideLayouts/_rels/slideLayout6.xml.rels>&#65279;<?xml version="1.0" encoding="utf-8"?><Relationships xmlns="http://schemas.openxmlformats.org/package/2006/relationships"><Relationship Type="http://schemas.openxmlformats.org/officeDocument/2006/relationships/image" Target="/ppt/media/image7.bin" Id="Rddc3270a61b94b3a" /><Relationship Type="http://schemas.openxmlformats.org/officeDocument/2006/relationships/image" Target="/ppt/media/image4.bin" Id="Rde564250b48b42b5" /><Relationship Type="http://schemas.openxmlformats.org/officeDocument/2006/relationships/slideMaster" Target="/ppt/slideMasters/slideMaster2.xml" Id="R93d5a993e10d45c5" /></Relationships>
</file>

<file path=ppt/slideLayouts/_rels/slideLayout7.xml.rels>&#65279;<?xml version="1.0" encoding="utf-8"?><Relationships xmlns="http://schemas.openxmlformats.org/package/2006/relationships"><Relationship Type="http://schemas.openxmlformats.org/officeDocument/2006/relationships/image" Target="/ppt/media/image8.bin" Id="Rfe859e2555cc4cf0" /><Relationship Type="http://schemas.openxmlformats.org/officeDocument/2006/relationships/image" Target="/ppt/media/image4.bin" Id="R5773ad47856f407d" /><Relationship Type="http://schemas.openxmlformats.org/officeDocument/2006/relationships/slideMaster" Target="/ppt/slideMasters/slideMaster2.xml" Id="Rec37182e443943f0" /></Relationships>
</file>

<file path=ppt/slideLayouts/_rels/slideLayout8.xml.rels>&#65279;<?xml version="1.0" encoding="utf-8"?><Relationships xmlns="http://schemas.openxmlformats.org/package/2006/relationships"><Relationship Type="http://schemas.openxmlformats.org/officeDocument/2006/relationships/image" Target="/ppt/media/imagea.bin" Id="Rb81715eac25840ac" /><Relationship Type="http://schemas.openxmlformats.org/officeDocument/2006/relationships/image" Target="/ppt/media/imageb.bin" Id="R26f86a8a101c433d" /><Relationship Type="http://schemas.openxmlformats.org/officeDocument/2006/relationships/slideMaster" Target="/ppt/slideMasters/slideMaster3.xml" Id="R66039e5e1fb24492"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6edc0b2785514ba6"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dd012354c31a4364"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3f0c0e23b57b4cc9"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2c2364125b7047b7"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caa78b0346dd439e"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9d57e9747ea6472a"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86e5d2d2c36d4e3d"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dc300f4fd6ec4f6d">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01b47c9a49bc486a">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2563b96e20b64e2c">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e1a327e2a1084eac">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97ea0a712b814c28">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6968127d1a2b4f67">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081a5978821c43b3">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0a6d12ec623749d6">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ddc3270a61b94b3a">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de564250b48b42b5">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fe859e2555cc4cf0">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5773ad47856f407d">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b81715eac25840ac">
            <a:extLst>
              <a:ext uri="{96DAC541-7B7A-43D3-8B79-37D633B846F1}">
                <asvg:svgBlip xmlns:asvg="http://schemas.microsoft.com/office/drawing/2016/SVG/main" r:embed="R26f86a8a101c433d"/>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57ae1c3467414ec3" /><Relationship Type="http://schemas.openxmlformats.org/officeDocument/2006/relationships/slideLayout" Target="/ppt/slideLayouts/slideLayout2.xml" Id="R9665afba9bd54c9f" /><Relationship Type="http://schemas.openxmlformats.org/officeDocument/2006/relationships/slideLayout" Target="/ppt/slideLayouts/slideLayout3.xml" Id="R3c4ef3b4066b47d9" /><Relationship Type="http://schemas.openxmlformats.org/officeDocument/2006/relationships/slideLayout" Target="/ppt/slideLayouts/slideLayout4.xml" Id="R1d8aba7f093b4c03" /><Relationship Type="http://schemas.openxmlformats.org/officeDocument/2006/relationships/slideLayout" Target="/ppt/slideLayouts/slideLayout5.xml" Id="Rc72189cea42941e4" /><Relationship Type="http://schemas.openxmlformats.org/officeDocument/2006/relationships/slideLayout" Target="/ppt/slideLayouts/slideLayout6.xml" Id="R028f47a8f6c24cf0" /><Relationship Type="http://schemas.openxmlformats.org/officeDocument/2006/relationships/slideLayout" Target="/ppt/slideLayouts/slideLayout7.xml" Id="R489fbe407799447e"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23948b67af604abc" /><Relationship Type="http://schemas.openxmlformats.org/officeDocument/2006/relationships/slideLayout" Target="/ppt/slideLayouts/slideLayout8.xml" Id="R29a92bf4df4747cb" /><Relationship Type="http://schemas.openxmlformats.org/officeDocument/2006/relationships/slideLayout" Target="/ppt/slideLayouts/slideLayout9.xml" Id="Rdd2904240c6e483a" /><Relationship Type="http://schemas.openxmlformats.org/officeDocument/2006/relationships/slideLayout" Target="/ppt/slideLayouts/slideLayouta.xml" Id="R6eefdc76eb364c15" /><Relationship Type="http://schemas.openxmlformats.org/officeDocument/2006/relationships/slideLayout" Target="/ppt/slideLayouts/slideLayoutb.xml" Id="Rc66151611ef84db7" /><Relationship Type="http://schemas.openxmlformats.org/officeDocument/2006/relationships/slideLayout" Target="/ppt/slideLayouts/slideLayoutc.xml" Id="Rb53acd8c19874a40" /><Relationship Type="http://schemas.openxmlformats.org/officeDocument/2006/relationships/slideLayout" Target="/ppt/slideLayouts/slideLayoutd.xml" Id="R2f596c9593d949cf" /><Relationship Type="http://schemas.openxmlformats.org/officeDocument/2006/relationships/slideLayout" Target="/ppt/slideLayouts/slideLayoute.xml" Id="Rb86893af8f9f4939" /><Relationship Type="http://schemas.openxmlformats.org/officeDocument/2006/relationships/slideLayout" Target="/ppt/slideLayouts/slideLayoutf.xml" Id="R2bcaa54a1b4a47ea" /><Relationship Type="http://schemas.openxmlformats.org/officeDocument/2006/relationships/image" Target="/ppt/media/image2.bin" Id="R2dfcd2a0e2aa44b5"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1d8aba7f093b4c03"/>
    <p:sldLayoutId id="2147483652" r:id="R3c4ef3b4066b47d9"/>
    <p:sldLayoutId id="2147483651" r:id="R9665afba9bd54c9f"/>
    <p:sldLayoutId id="2147483656" r:id="R489fbe407799447e"/>
    <p:sldLayoutId id="2147483655" r:id="R028f47a8f6c24cf0"/>
    <p:sldLayoutId id="2147483654" r:id="Rc72189cea42941e4"/>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2dfcd2a0e2aa44b5">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b53acd8c19874a40"/>
    <p:sldLayoutId id="2147483661" r:id="Rc66151611ef84db7"/>
    <p:sldLayoutId id="2147483659" r:id="Rdd2904240c6e483a"/>
    <p:sldLayoutId id="2147483665" r:id="R2bcaa54a1b4a47ea"/>
    <p:sldLayoutId id="2147483664" r:id="Rb86893af8f9f4939"/>
    <p:sldLayoutId id="2147483663" r:id="R2f596c9593d949cf"/>
    <p:sldLayoutId id="2147483660" r:id="R6eefdc76eb364c15"/>
    <p:sldLayoutId id="2147483658" r:id="R29a92bf4df4747cb"/>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fce5a012fbd84329" /><Relationship Type="http://schemas.openxmlformats.org/officeDocument/2006/relationships/slideLayout" Target="/ppt/slideLayouts/slideLayout3.xml" Id="R12405d0af6894fcc" /></Relationships>
</file>

<file path=ppt/slides/_rels/slide21.xml.rels>&#65279;<?xml version="1.0" encoding="utf-8"?><Relationships xmlns="http://schemas.openxmlformats.org/package/2006/relationships"><Relationship Type="http://schemas.openxmlformats.org/officeDocument/2006/relationships/image" Target="/ppt/media/imagec.bin" Id="Rc3bb6c2162ae46df" /><Relationship Type="http://schemas.openxmlformats.org/officeDocument/2006/relationships/slideLayout" Target="/ppt/slideLayouts/slideLayoutc.xml" Id="Rae3e6468aea147fb" /></Relationships>
</file>

<file path=ppt/slides/_rels/slide22.xml.rels>&#65279;<?xml version="1.0" encoding="utf-8"?><Relationships xmlns="http://schemas.openxmlformats.org/package/2006/relationships"><Relationship Type="http://schemas.openxmlformats.org/officeDocument/2006/relationships/image" Target="/ppt/media/imagec.bin" Id="R36be32f68a68485a" /><Relationship Type="http://schemas.openxmlformats.org/officeDocument/2006/relationships/slideLayout" Target="/ppt/slideLayouts/slideLayoutc.xml" Id="R2f907fd75d61410e" /></Relationships>
</file>

<file path=ppt/slides/_rels/slide23.xml.rels>&#65279;<?xml version="1.0" encoding="utf-8"?><Relationships xmlns="http://schemas.openxmlformats.org/package/2006/relationships"><Relationship Type="http://schemas.openxmlformats.org/officeDocument/2006/relationships/image" Target="/ppt/media/imagec.bin" Id="R9aa6183884404ecf" /><Relationship Type="http://schemas.openxmlformats.org/officeDocument/2006/relationships/slideLayout" Target="/ppt/slideLayouts/slideLayoutc.xml" Id="Rf4cfd835a4e54ba3" /><Relationship Type="http://schemas.openxmlformats.org/officeDocument/2006/relationships/chart" Target="/ppt/slides/charts/chart32.xml" Id="R68cd117070bd4a04" /><Relationship Type="http://schemas.openxmlformats.org/officeDocument/2006/relationships/chart" Target="/ppt/slides/charts/chart33.xml" Id="Ra89cbe7938654592" /><Relationship Type="http://schemas.openxmlformats.org/officeDocument/2006/relationships/chart" Target="/ppt/slides/charts/chart34.xml" Id="Rb86c9e6aa6854bc3" /></Relationships>
</file>

<file path=ppt/slides/_rels/slide24.xml.rels>&#65279;<?xml version="1.0" encoding="utf-8"?><Relationships xmlns="http://schemas.openxmlformats.org/package/2006/relationships"><Relationship Type="http://schemas.openxmlformats.org/officeDocument/2006/relationships/image" Target="/ppt/media/imagec.bin" Id="Rf3bc47e8cd804150" /><Relationship Type="http://schemas.openxmlformats.org/officeDocument/2006/relationships/slideLayout" Target="/ppt/slideLayouts/slideLayoutc.xml" Id="R683ead42cda94c8d" /><Relationship Type="http://schemas.openxmlformats.org/officeDocument/2006/relationships/chart" Target="/ppt/slides/charts/chart35.xml" Id="R4857b7c03f2e4654" /></Relationships>
</file>

<file path=ppt/slides/_rels/slide25.xml.rels>&#65279;<?xml version="1.0" encoding="utf-8"?><Relationships xmlns="http://schemas.openxmlformats.org/package/2006/relationships"><Relationship Type="http://schemas.openxmlformats.org/officeDocument/2006/relationships/image" Target="/ppt/media/imagec.bin" Id="Rea92536de7804373" /><Relationship Type="http://schemas.openxmlformats.org/officeDocument/2006/relationships/slideLayout" Target="/ppt/slideLayouts/slideLayoutc.xml" Id="R5dcda4fbf2314153" /><Relationship Type="http://schemas.openxmlformats.org/officeDocument/2006/relationships/chart" Target="/ppt/slides/charts/chart36.xml" Id="R7a50a2f4e43a4385" /><Relationship Type="http://schemas.openxmlformats.org/officeDocument/2006/relationships/chart" Target="/ppt/slides/charts/chart37.xml" Id="Rb2d8747f08bf474a" /><Relationship Type="http://schemas.openxmlformats.org/officeDocument/2006/relationships/chart" Target="/ppt/slides/charts/chart38.xml" Id="R84ae1e4fd6ab4db3" /></Relationships>
</file>

<file path=ppt/slides/_rels/slide26.xml.rels>&#65279;<?xml version="1.0" encoding="utf-8"?><Relationships xmlns="http://schemas.openxmlformats.org/package/2006/relationships"><Relationship Type="http://schemas.openxmlformats.org/officeDocument/2006/relationships/image" Target="/ppt/media/imagec.bin" Id="Rd33891119ce64024" /><Relationship Type="http://schemas.openxmlformats.org/officeDocument/2006/relationships/slideLayout" Target="/ppt/slideLayouts/slideLayoutc.xml" Id="R9dac67abdbfc4a59" /><Relationship Type="http://schemas.openxmlformats.org/officeDocument/2006/relationships/chart" Target="/ppt/slides/charts/chart39.xml" Id="R339148f6e61d4c9d" /><Relationship Type="http://schemas.openxmlformats.org/officeDocument/2006/relationships/chart" Target="/ppt/slides/charts/chart3a.xml" Id="R7a38db13577b41a4" /><Relationship Type="http://schemas.openxmlformats.org/officeDocument/2006/relationships/chart" Target="/ppt/slides/charts/chart3b.xml" Id="R11ed19dfd43b48ee" /></Relationships>
</file>

<file path=ppt/slides/_rels/slide27.xml.rels>&#65279;<?xml version="1.0" encoding="utf-8"?><Relationships xmlns="http://schemas.openxmlformats.org/package/2006/relationships"><Relationship Type="http://schemas.openxmlformats.org/officeDocument/2006/relationships/image" Target="/ppt/media/imagec.bin" Id="R08261759bed248b0" /><Relationship Type="http://schemas.openxmlformats.org/officeDocument/2006/relationships/slideLayout" Target="/ppt/slideLayouts/slideLayoutc.xml" Id="R4e81677669164415" /><Relationship Type="http://schemas.openxmlformats.org/officeDocument/2006/relationships/chart" Target="/ppt/slides/charts/chart3c.xml" Id="Reb8d2da865e347af" /><Relationship Type="http://schemas.openxmlformats.org/officeDocument/2006/relationships/chart" Target="/ppt/slides/charts/chart3d.xml" Id="R57defd916fd5401d" /><Relationship Type="http://schemas.openxmlformats.org/officeDocument/2006/relationships/chart" Target="/ppt/slides/charts/chart3e.xml" Id="Rf6753046ff964381" /></Relationships>
</file>

<file path=ppt/slides/_rels/slide28.xml.rels>&#65279;<?xml version="1.0" encoding="utf-8"?><Relationships xmlns="http://schemas.openxmlformats.org/package/2006/relationships"><Relationship Type="http://schemas.openxmlformats.org/officeDocument/2006/relationships/image" Target="/ppt/media/imagec.bin" Id="R576ca8640f94456d" /><Relationship Type="http://schemas.openxmlformats.org/officeDocument/2006/relationships/slideLayout" Target="/ppt/slideLayouts/slideLayoutc.xml" Id="R7e11b8541e9b4df7" /><Relationship Type="http://schemas.openxmlformats.org/officeDocument/2006/relationships/chart" Target="/ppt/slides/charts/chart3f.xml" Id="R03f4ddbe30b341c6" /><Relationship Type="http://schemas.openxmlformats.org/officeDocument/2006/relationships/chart" Target="/ppt/slides/charts/chart40.xml" Id="Rdeb78cad54eb4096" /><Relationship Type="http://schemas.openxmlformats.org/officeDocument/2006/relationships/chart" Target="/ppt/slides/charts/chart41.xml" Id="R9559579ea9f3465b" /><Relationship Type="http://schemas.openxmlformats.org/officeDocument/2006/relationships/chart" Target="/ppt/slides/charts/chart42.xml" Id="R11f79e19752c4434" /><Relationship Type="http://schemas.openxmlformats.org/officeDocument/2006/relationships/chart" Target="/ppt/slides/charts/chart43.xml" Id="Rb019db57af6e4c86" /><Relationship Type="http://schemas.openxmlformats.org/officeDocument/2006/relationships/chart" Target="/ppt/slides/charts/chart44.xml" Id="R6d14c6166e594523" /><Relationship Type="http://schemas.openxmlformats.org/officeDocument/2006/relationships/chart" Target="/ppt/slides/charts/chart45.xml" Id="R3810f6e1640944be" /></Relationships>
</file>

<file path=ppt/slides/_rels/slide29.xml.rels>&#65279;<?xml version="1.0" encoding="utf-8"?><Relationships xmlns="http://schemas.openxmlformats.org/package/2006/relationships"><Relationship Type="http://schemas.openxmlformats.org/officeDocument/2006/relationships/image" Target="/ppt/media/imagec.bin" Id="Rc4eac4b7ab444c4f" /><Relationship Type="http://schemas.openxmlformats.org/officeDocument/2006/relationships/slideLayout" Target="/ppt/slideLayouts/slideLayoutc.xml" Id="R17d73699447a406d" /></Relationships>
</file>

<file path=ppt/slides/_rels/slide2a.xml.rels>&#65279;<?xml version="1.0" encoding="utf-8"?><Relationships xmlns="http://schemas.openxmlformats.org/package/2006/relationships"><Relationship Type="http://schemas.openxmlformats.org/officeDocument/2006/relationships/image" Target="/ppt/media/imagec.bin" Id="R86fb7c87739f4412" /><Relationship Type="http://schemas.openxmlformats.org/officeDocument/2006/relationships/slideLayout" Target="/ppt/slideLayouts/slideLayoutc.xml" Id="Rf1079b1bdcf54d8a" /></Relationships>
</file>

<file path=ppt/slides/_rels/slide2b.xml.rels>&#65279;<?xml version="1.0" encoding="utf-8"?><Relationships xmlns="http://schemas.openxmlformats.org/package/2006/relationships"><Relationship Type="http://schemas.openxmlformats.org/officeDocument/2006/relationships/image" Target="/ppt/media/imagec.bin" Id="R4699ae1d4c4f4189" /><Relationship Type="http://schemas.openxmlformats.org/officeDocument/2006/relationships/slideLayout" Target="/ppt/slideLayouts/slideLayoutc.xml" Id="R7cc51b4226a74e15" /><Relationship Type="http://schemas.openxmlformats.org/officeDocument/2006/relationships/chart" Target="/ppt/slides/charts/chart46.xml" Id="Rac79cc72b4e54e7b" /><Relationship Type="http://schemas.openxmlformats.org/officeDocument/2006/relationships/chart" Target="/ppt/slides/charts/chart47.xml" Id="Rcde6a70eaa68411f" /><Relationship Type="http://schemas.openxmlformats.org/officeDocument/2006/relationships/chart" Target="/ppt/slides/charts/chart48.xml" Id="R0883626ff6514b67" /><Relationship Type="http://schemas.openxmlformats.org/officeDocument/2006/relationships/chart" Target="/ppt/slides/charts/chart49.xml" Id="Re99fc0f8859e4e33" /></Relationships>
</file>

<file path=ppt/slides/_rels/slide2c.xml.rels>&#65279;<?xml version="1.0" encoding="utf-8"?><Relationships xmlns="http://schemas.openxmlformats.org/package/2006/relationships"><Relationship Type="http://schemas.openxmlformats.org/officeDocument/2006/relationships/image" Target="/ppt/media/imagec.bin" Id="R9fb897e17c14495c" /><Relationship Type="http://schemas.openxmlformats.org/officeDocument/2006/relationships/slideLayout" Target="/ppt/slideLayouts/slideLayoutc.xml" Id="R257e5883f4c34896" /></Relationships>
</file>

<file path=ppt/slides/_rels/slide2d.xml.rels>&#65279;<?xml version="1.0" encoding="utf-8"?><Relationships xmlns="http://schemas.openxmlformats.org/package/2006/relationships"><Relationship Type="http://schemas.openxmlformats.org/officeDocument/2006/relationships/image" Target="/ppt/media/imagec.bin" Id="R8ae9e37ee4604aaa" /><Relationship Type="http://schemas.openxmlformats.org/officeDocument/2006/relationships/slideLayout" Target="/ppt/slideLayouts/slideLayoutc.xml" Id="R3ced2cccb0e14b1f" /><Relationship Type="http://schemas.openxmlformats.org/officeDocument/2006/relationships/chart" Target="/ppt/slides/charts/chart4a.xml" Id="R8a300479bff342ba" /><Relationship Type="http://schemas.openxmlformats.org/officeDocument/2006/relationships/chart" Target="/ppt/slides/charts/chart4b.xml" Id="Rde648c084081452c" /><Relationship Type="http://schemas.openxmlformats.org/officeDocument/2006/relationships/chart" Target="/ppt/slides/charts/chart4c.xml" Id="R5fec172018274087" /><Relationship Type="http://schemas.openxmlformats.org/officeDocument/2006/relationships/chart" Target="/ppt/slides/charts/chart4d.xml" Id="R6cedc057ce844b76" /><Relationship Type="http://schemas.openxmlformats.org/officeDocument/2006/relationships/chart" Target="/ppt/slides/charts/chart4e.xml" Id="R3881de0626854cf0" /><Relationship Type="http://schemas.openxmlformats.org/officeDocument/2006/relationships/chart" Target="/ppt/slides/charts/chart4f.xml" Id="Rfdf1eb49f42e465b" /><Relationship Type="http://schemas.openxmlformats.org/officeDocument/2006/relationships/chart" Target="/ppt/slides/charts/chart50.xml" Id="Rdfafb5e570a74526" /><Relationship Type="http://schemas.openxmlformats.org/officeDocument/2006/relationships/chart" Target="/ppt/slides/charts/chart51.xml" Id="R7008510e93cb4bf2" /></Relationships>
</file>

<file path=ppt/slides/_rels/slide2e.xml.rels>&#65279;<?xml version="1.0" encoding="utf-8"?><Relationships xmlns="http://schemas.openxmlformats.org/package/2006/relationships"><Relationship Type="http://schemas.openxmlformats.org/officeDocument/2006/relationships/image" Target="/ppt/media/imagec.bin" Id="R322da18541894366" /><Relationship Type="http://schemas.openxmlformats.org/officeDocument/2006/relationships/slideLayout" Target="/ppt/slideLayouts/slideLayoutc.xml" Id="R229c4abdf8934515" /></Relationships>
</file>

<file path=ppt/slides/_rels/slide2f.xml.rels>&#65279;<?xml version="1.0" encoding="utf-8"?><Relationships xmlns="http://schemas.openxmlformats.org/package/2006/relationships"><Relationship Type="http://schemas.openxmlformats.org/officeDocument/2006/relationships/image" Target="/ppt/media/imagec.bin" Id="R8e8b6b8e006b4bb3" /><Relationship Type="http://schemas.openxmlformats.org/officeDocument/2006/relationships/slideLayout" Target="/ppt/slideLayouts/slideLayoutc.xml" Id="R72c7a7106bcc47ef" /></Relationships>
</file>

<file path=ppt/slides/_rels/slide30.xml.rels>&#65279;<?xml version="1.0" encoding="utf-8"?><Relationships xmlns="http://schemas.openxmlformats.org/package/2006/relationships"><Relationship Type="http://schemas.openxmlformats.org/officeDocument/2006/relationships/image" Target="/ppt/media/imagec.bin" Id="Rfe7e28332950464a" /><Relationship Type="http://schemas.openxmlformats.org/officeDocument/2006/relationships/slideLayout" Target="/ppt/slideLayouts/slideLayoutc.xml" Id="R3f53d4514ebc495e" /><Relationship Type="http://schemas.openxmlformats.org/officeDocument/2006/relationships/chart" Target="/ppt/slides/charts/chart52.xml" Id="Ra011d0d80c4e471b" /><Relationship Type="http://schemas.openxmlformats.org/officeDocument/2006/relationships/chart" Target="/ppt/slides/charts/chart53.xml" Id="R07531c8ec13e4fb7" /></Relationships>
</file>

<file path=ppt/slides/_rels/slide31.xml.rels>&#65279;<?xml version="1.0" encoding="utf-8"?><Relationships xmlns="http://schemas.openxmlformats.org/package/2006/relationships"><Relationship Type="http://schemas.openxmlformats.org/officeDocument/2006/relationships/image" Target="/ppt/media/imagec.bin" Id="Re069c6255a8b4e02" /><Relationship Type="http://schemas.openxmlformats.org/officeDocument/2006/relationships/slideLayout" Target="/ppt/slideLayouts/slideLayoutc.xml" Id="Rde628cee33f5412f" /></Relationships>
</file>

<file path=ppt/slides/_rels/slide32.xml.rels>&#65279;<?xml version="1.0" encoding="utf-8"?><Relationships xmlns="http://schemas.openxmlformats.org/package/2006/relationships"><Relationship Type="http://schemas.openxmlformats.org/officeDocument/2006/relationships/image" Target="/ppt/media/imagec.bin" Id="Rc8fa13ecf3a0492f" /><Relationship Type="http://schemas.openxmlformats.org/officeDocument/2006/relationships/slideLayout" Target="/ppt/slideLayouts/slideLayoutc.xml" Id="Rb1ca7f7acb8d439b" /><Relationship Type="http://schemas.openxmlformats.org/officeDocument/2006/relationships/chart" Target="/ppt/slides/charts/chart54.xml" Id="Rbd25780f30f544b7" /><Relationship Type="http://schemas.openxmlformats.org/officeDocument/2006/relationships/chart" Target="/ppt/slides/charts/chart55.xml" Id="Rfe87f96fc35e4681" /><Relationship Type="http://schemas.openxmlformats.org/officeDocument/2006/relationships/chart" Target="/ppt/slides/charts/chart56.xml" Id="Rd8bd0d7f509f4ee1" /><Relationship Type="http://schemas.openxmlformats.org/officeDocument/2006/relationships/chart" Target="/ppt/slides/charts/chart57.xml" Id="R40187caed922423e" /><Relationship Type="http://schemas.openxmlformats.org/officeDocument/2006/relationships/chart" Target="/ppt/slides/charts/chart58.xml" Id="Rb6875ef758094ecd" /></Relationships>
</file>

<file path=ppt/slides/_rels/slide33.xml.rels>&#65279;<?xml version="1.0" encoding="utf-8"?><Relationships xmlns="http://schemas.openxmlformats.org/package/2006/relationships"><Relationship Type="http://schemas.openxmlformats.org/officeDocument/2006/relationships/image" Target="/ppt/media/imagec.bin" Id="Rd38eae72df224649" /><Relationship Type="http://schemas.openxmlformats.org/officeDocument/2006/relationships/slideLayout" Target="/ppt/slideLayouts/slideLayoutc.xml" Id="Re388df3767a04c96" /></Relationships>
</file>

<file path=ppt/slides/_rels/slide34.xml.rels>&#65279;<?xml version="1.0" encoding="utf-8"?><Relationships xmlns="http://schemas.openxmlformats.org/package/2006/relationships"><Relationship Type="http://schemas.openxmlformats.org/officeDocument/2006/relationships/image" Target="/ppt/media/imagec.bin" Id="Ra195b8f7369c4ae1" /><Relationship Type="http://schemas.openxmlformats.org/officeDocument/2006/relationships/slideLayout" Target="/ppt/slideLayouts/slideLayoutc.xml" Id="Rcfd3bcbc1e6b42ba" /><Relationship Type="http://schemas.openxmlformats.org/officeDocument/2006/relationships/chart" Target="/ppt/slides/charts/chart59.xml" Id="R104d5c72b97e46ae" /><Relationship Type="http://schemas.openxmlformats.org/officeDocument/2006/relationships/chart" Target="/ppt/slides/charts/chart5a.xml" Id="Rfb39b34d77064882" /></Relationships>
</file>

<file path=ppt/slides/_rels/slide35.xml.rels>&#65279;<?xml version="1.0" encoding="utf-8"?><Relationships xmlns="http://schemas.openxmlformats.org/package/2006/relationships"><Relationship Type="http://schemas.openxmlformats.org/officeDocument/2006/relationships/image" Target="/ppt/media/imagec.bin" Id="R1585dfa14ad349d6" /><Relationship Type="http://schemas.openxmlformats.org/officeDocument/2006/relationships/slideLayout" Target="/ppt/slideLayouts/slideLayoutc.xml" Id="R9d4e6103f6ac4b27" /></Relationships>
</file>

<file path=ppt/slides/_rels/slide36.xml.rels>&#65279;<?xml version="1.0" encoding="utf-8"?><Relationships xmlns="http://schemas.openxmlformats.org/package/2006/relationships"><Relationship Type="http://schemas.openxmlformats.org/officeDocument/2006/relationships/image" Target="/ppt/media/imagec.bin" Id="R9533df4f1daa4225" /><Relationship Type="http://schemas.openxmlformats.org/officeDocument/2006/relationships/slideLayout" Target="/ppt/slideLayouts/slideLayoutc.xml" Id="R57c20cce950c4940" /><Relationship Type="http://schemas.openxmlformats.org/officeDocument/2006/relationships/chart" Target="/ppt/slides/charts/chart5b.xml" Id="Rc1d4184318bf4d9c" /></Relationships>
</file>

<file path=ppt/slides/_rels/slide37.xml.rels>&#65279;<?xml version="1.0" encoding="utf-8"?><Relationships xmlns="http://schemas.openxmlformats.org/package/2006/relationships"><Relationship Type="http://schemas.openxmlformats.org/officeDocument/2006/relationships/image" Target="/ppt/media/imagec.bin" Id="Rc4478c0b417045a1" /><Relationship Type="http://schemas.openxmlformats.org/officeDocument/2006/relationships/slideLayout" Target="/ppt/slideLayouts/slideLayoutc.xml" Id="R5d34957e87004136" /><Relationship Type="http://schemas.openxmlformats.org/officeDocument/2006/relationships/chart" Target="/ppt/slides/charts/chart5c.xml" Id="Rd10ed16dfcc04d75" /></Relationships>
</file>

<file path=ppt/slides/_rels/slide38.xml.rels>&#65279;<?xml version="1.0" encoding="utf-8"?><Relationships xmlns="http://schemas.openxmlformats.org/package/2006/relationships"><Relationship Type="http://schemas.openxmlformats.org/officeDocument/2006/relationships/image" Target="/ppt/media/imagec.bin" Id="R7bbb2fa4b1244150" /><Relationship Type="http://schemas.openxmlformats.org/officeDocument/2006/relationships/slideLayout" Target="/ppt/slideLayouts/slideLayoutc.xml" Id="R6c6b18f27f1843df" /><Relationship Type="http://schemas.openxmlformats.org/officeDocument/2006/relationships/chart" Target="/ppt/slides/charts/chart5d.xml" Id="R5e8edb34b5d04dec" /></Relationships>
</file>

<file path=ppt/slides/_rels/slide39.xml.rels>&#65279;<?xml version="1.0" encoding="utf-8"?><Relationships xmlns="http://schemas.openxmlformats.org/package/2006/relationships"><Relationship Type="http://schemas.openxmlformats.org/officeDocument/2006/relationships/image" Target="/ppt/media/imagec.bin" Id="R41625ea9d3cd46ea" /><Relationship Type="http://schemas.openxmlformats.org/officeDocument/2006/relationships/slideLayout" Target="/ppt/slideLayouts/slideLayoutc.xml" Id="R34b407c41c6948b9" /><Relationship Type="http://schemas.openxmlformats.org/officeDocument/2006/relationships/chart" Target="/ppt/slides/charts/chart5e.xml" Id="R4b3103a127914f7a" /></Relationships>
</file>

<file path=ppt/slides/_rels/slide3a.xml.rels>&#65279;<?xml version="1.0" encoding="utf-8"?><Relationships xmlns="http://schemas.openxmlformats.org/package/2006/relationships"><Relationship Type="http://schemas.openxmlformats.org/officeDocument/2006/relationships/image" Target="/ppt/media/imagec.bin" Id="R902ebf65ba0c4c46" /><Relationship Type="http://schemas.openxmlformats.org/officeDocument/2006/relationships/slideLayout" Target="/ppt/slideLayouts/slideLayoutc.xml" Id="Rf215c58181be4026" /><Relationship Type="http://schemas.openxmlformats.org/officeDocument/2006/relationships/chart" Target="/ppt/slides/charts/chart5f.xml" Id="R8a41978f974e4543" /></Relationships>
</file>

<file path=ppt/slides/_rels/slide3b.xml.rels>&#65279;<?xml version="1.0" encoding="utf-8"?><Relationships xmlns="http://schemas.openxmlformats.org/package/2006/relationships"><Relationship Type="http://schemas.openxmlformats.org/officeDocument/2006/relationships/image" Target="/ppt/media/imagec.bin" Id="R77505de141ff479b" /><Relationship Type="http://schemas.openxmlformats.org/officeDocument/2006/relationships/slideLayout" Target="/ppt/slideLayouts/slideLayoutc.xml" Id="Rf140b7e3395c46ac" /><Relationship Type="http://schemas.openxmlformats.org/officeDocument/2006/relationships/chart" Target="/ppt/slides/charts/chart60.xml" Id="Rdf7542d0cf7e4edf" /></Relationships>
</file>

<file path=ppt/slides/_rels/slide3c.xml.rels>&#65279;<?xml version="1.0" encoding="utf-8"?><Relationships xmlns="http://schemas.openxmlformats.org/package/2006/relationships"><Relationship Type="http://schemas.openxmlformats.org/officeDocument/2006/relationships/image" Target="/ppt/media/imagec.bin" Id="Rb14ef9e2819e4346" /><Relationship Type="http://schemas.openxmlformats.org/officeDocument/2006/relationships/slideLayout" Target="/ppt/slideLayouts/slideLayoutc.xml" Id="R8bd1e55a8a364a27" /><Relationship Type="http://schemas.openxmlformats.org/officeDocument/2006/relationships/chart" Target="/ppt/slides/charts/chart61.xml" Id="R66a8227d9aac45b5" /></Relationships>
</file>

<file path=ppt/slides/_rels/slide3d.xml.rels>&#65279;<?xml version="1.0" encoding="utf-8"?><Relationships xmlns="http://schemas.openxmlformats.org/package/2006/relationships"><Relationship Type="http://schemas.openxmlformats.org/officeDocument/2006/relationships/image" Target="/ppt/media/imagec.bin" Id="Rd66ee090a16c4b19" /><Relationship Type="http://schemas.openxmlformats.org/officeDocument/2006/relationships/slideLayout" Target="/ppt/slideLayouts/slideLayoutc.xml" Id="R67ca794e191f4af7" /><Relationship Type="http://schemas.openxmlformats.org/officeDocument/2006/relationships/chart" Target="/ppt/slides/charts/chart62.xml" Id="R8528cea7f4534545" /></Relationships>
</file>

<file path=ppt/slides/_rels/slide3e.xml.rels>&#65279;<?xml version="1.0" encoding="utf-8"?><Relationships xmlns="http://schemas.openxmlformats.org/package/2006/relationships"><Relationship Type="http://schemas.openxmlformats.org/officeDocument/2006/relationships/image" Target="/ppt/media/imagec.bin" Id="Rf3e17dd142ca4b4d" /><Relationship Type="http://schemas.openxmlformats.org/officeDocument/2006/relationships/slideLayout" Target="/ppt/slideLayouts/slideLayoutc.xml" Id="Rd029e28969834425"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4"/>
              <c:pt idx="0">
                <c:v>2018</c:v>
              </c:pt>
              <c:pt idx="1">
                <c:v>2019</c:v>
              </c:pt>
              <c:pt idx="2">
                <c:v>2020</c:v>
              </c:pt>
              <c:pt idx="3">
                <c:v>2021</c:v>
              </c:pt>
            </c:strLit>
          </c:cat>
          <c:val>
            <c:numLit>
              <c:formatCode>General</c:formatCode>
              <c:ptCount val="4"/>
              <c:pt idx="0">
                <c:v>0.133333</c:v>
              </c:pt>
              <c:pt idx="1">
                <c:v>0.266667</c:v>
              </c:pt>
              <c:pt idx="2">
                <c:v>0.333333</c:v>
              </c:pt>
              <c:pt idx="3">
                <c:v>0.266667</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0.466667</c:v>
              </c:pt>
              <c:pt idx="1">
                <c:v>0.533333</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Kvinna</c:v>
              </c:pt>
              <c:pt idx="1">
                <c:v>Man</c:v>
              </c:pt>
            </c:strLit>
          </c:cat>
          <c:val>
            <c:numLit>
              <c:formatCode>General</c:formatCode>
              <c:ptCount val="2"/>
              <c:pt idx="0">
                <c:v>0.533333</c:v>
              </c:pt>
              <c:pt idx="1">
                <c:v>0.466667</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3</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4.332118</c:v>
              </c:pt>
              <c:pt idx="1">
                <c:v>4.081954</c:v>
              </c:pt>
              <c:pt idx="2">
                <c:v>4.251280</c:v>
              </c:pt>
              <c:pt idx="3">
                <c:v>4.238661</c:v>
              </c:pt>
              <c:pt idx="4">
                <c:v>4.242745</c:v>
              </c:pt>
              <c:pt idx="5">
                <c:v>4.225244</c:v>
              </c:pt>
            </c:numLit>
          </c:val>
        </c:ser>
        <c:ser>
          <c:idx val="3"/>
          <c:order val="3"/>
          <c:tx>
            <c:v>Östra Keillersgatan 3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4.475728</c:v>
              </c:pt>
              <c:pt idx="1">
                <c:v>4.233333</c:v>
              </c:pt>
              <c:pt idx="2">
                <c:v>4.269565</c:v>
              </c:pt>
              <c:pt idx="3">
                <c:v>4.333333</c:v>
              </c:pt>
              <c:pt idx="4">
                <c:v>4.208333</c:v>
              </c:pt>
              <c:pt idx="5">
                <c:v>4.400000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0.733333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0.133333</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0.133333</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0.733333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0.133333</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0.133333</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0.866667</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0.066667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0.066667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0.733333</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0.066667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0.800000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0.066667</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0.133333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0.666667</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0.133333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0.666667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0.533333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0.866667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0.533333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0.533333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0.066667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0.600000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0.066667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0.466667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0.066667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0.600000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0.666667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0.133333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0.533333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0.466667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0.466667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0.533333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0.466667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0.133333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0.666667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0.533333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0.466667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0.600000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0.533333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0.533333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0.133333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0.133333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0.266667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0.066667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0.066667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0.466667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0.466667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0.066667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0.533333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0.133333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0.133333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0.066667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0.466667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0.266667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0.066667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0.600000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0.066667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0.533333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0.066667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0.066667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0.466667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0.466667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trivs på förskolan</c:v>
              </c:pt>
              <c:pt idx="2">
                <c:v>Jag känner mig trygg med att mitt barn blir väl omhändertaget på förskolan</c:v>
              </c:pt>
              <c:pt idx="3">
                <c:v>Mitt barn känner den personal som möter dem på förskolan</c:v>
              </c:pt>
              <c:pt idx="4">
                <c:v>Språkutveckling och kommunikation</c:v>
              </c:pt>
            </c:strLit>
          </c:cat>
          <c:val>
            <c:numLit>
              <c:formatCode>General</c:formatCode>
              <c:ptCount val="5"/>
              <c:pt idx="0">
                <c:v>0.666667</c:v>
              </c:pt>
              <c:pt idx="1">
                <c:v>0.400000</c:v>
              </c:pt>
              <c:pt idx="2">
                <c:v>0.400000</c:v>
              </c:pt>
              <c:pt idx="3">
                <c:v>0.400000</c:v>
              </c:pt>
              <c:pt idx="4">
                <c:v>0.333333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0.933333</c:v>
              </c:pt>
              <c:pt idx="2">
                <c:v>1.000000</c:v>
              </c:pt>
              <c:pt idx="3">
                <c:v>0.933333</c:v>
              </c:pt>
              <c:pt idx="4">
                <c:v>1.000000</c:v>
              </c:pt>
              <c:pt idx="5">
                <c:v>0.866667</c:v>
              </c:pt>
              <c:pt idx="6">
                <c:v>0.800000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0.857143</c:v>
              </c:pt>
              <c:pt idx="2">
                <c:v>1.000000</c:v>
              </c:pt>
              <c:pt idx="3">
                <c:v>0.857143</c:v>
              </c:pt>
              <c:pt idx="4">
                <c:v>1.000000</c:v>
              </c:pt>
              <c:pt idx="5">
                <c:v>0.714286</c:v>
              </c:pt>
              <c:pt idx="6">
                <c:v>0.714286</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1.000000</c:v>
              </c:pt>
              <c:pt idx="3">
                <c:v>1.000000</c:v>
              </c:pt>
              <c:pt idx="4">
                <c:v>1.000000</c:v>
              </c:pt>
              <c:pt idx="5">
                <c:v>1.000000</c:v>
              </c:pt>
              <c:pt idx="6">
                <c:v>0.875000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0.933333</c:v>
              </c:pt>
              <c:pt idx="1">
                <c:v>1.000000</c:v>
              </c:pt>
              <c:pt idx="2">
                <c:v>0.733333</c:v>
              </c:pt>
              <c:pt idx="3">
                <c:v>1.000000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0.857143</c:v>
              </c:pt>
              <c:pt idx="1">
                <c:v>1.000000</c:v>
              </c:pt>
              <c:pt idx="2">
                <c:v>0.714286</c:v>
              </c:pt>
              <c:pt idx="3">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1.000000</c:v>
              </c:pt>
              <c:pt idx="2">
                <c:v>0.750000</c:v>
              </c:pt>
              <c:pt idx="3">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0.800000</c:v>
              </c:pt>
              <c:pt idx="2">
                <c:v>1.000000</c:v>
              </c:pt>
              <c:pt idx="3">
                <c:v>1.000000</c:v>
              </c:pt>
              <c:pt idx="4">
                <c:v>0.933333</c:v>
              </c:pt>
              <c:pt idx="5">
                <c:v>0.866667</c:v>
              </c:pt>
              <c:pt idx="6">
                <c:v>0.666667</c:v>
              </c:pt>
              <c:pt idx="7">
                <c:v>0.733333</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0.571429</c:v>
              </c:pt>
              <c:pt idx="2">
                <c:v>1.000000</c:v>
              </c:pt>
              <c:pt idx="3">
                <c:v>1.000000</c:v>
              </c:pt>
              <c:pt idx="4">
                <c:v>0.857143</c:v>
              </c:pt>
              <c:pt idx="5">
                <c:v>0.857143</c:v>
              </c:pt>
              <c:pt idx="6">
                <c:v>0.571429</c:v>
              </c:pt>
              <c:pt idx="7">
                <c:v>0.714286</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1.000000</c:v>
              </c:pt>
              <c:pt idx="2">
                <c:v>1.000000</c:v>
              </c:pt>
              <c:pt idx="3">
                <c:v>1.000000</c:v>
              </c:pt>
              <c:pt idx="4">
                <c:v>1.000000</c:v>
              </c:pt>
              <c:pt idx="5">
                <c:v>0.875000</c:v>
              </c:pt>
              <c:pt idx="6">
                <c:v>0.750000</c:v>
              </c:pt>
              <c:pt idx="7">
                <c:v>0.750000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0.933333</c:v>
              </c:pt>
              <c:pt idx="1">
                <c:v>0.933333</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0.857143</c:v>
              </c:pt>
              <c:pt idx="1">
                <c:v>0.857143</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0.933333</c:v>
              </c:pt>
              <c:pt idx="1">
                <c:v>0.733333</c:v>
              </c:pt>
              <c:pt idx="2">
                <c:v>0.733333</c:v>
              </c:pt>
              <c:pt idx="3">
                <c:v>0.933333</c:v>
              </c:pt>
              <c:pt idx="4">
                <c:v>0.933333</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0.857143</c:v>
              </c:pt>
              <c:pt idx="1">
                <c:v>0.571429</c:v>
              </c:pt>
              <c:pt idx="2">
                <c:v>0.571429</c:v>
              </c:pt>
              <c:pt idx="3">
                <c:v>0.857143</c:v>
              </c:pt>
              <c:pt idx="4">
                <c:v>0.857143</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1.000000</c:v>
              </c:pt>
              <c:pt idx="1">
                <c:v>0.875000</c:v>
              </c:pt>
              <c:pt idx="2">
                <c:v>0.875000</c:v>
              </c:pt>
              <c:pt idx="3">
                <c:v>1.000000</c:v>
              </c:pt>
              <c:pt idx="4">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0.933333</c:v>
              </c:pt>
              <c:pt idx="1">
                <c:v>0.933333</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0.857143</c:v>
              </c:pt>
              <c:pt idx="1">
                <c:v>0.857143</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Östra Keillersgatan 3 förskola</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fce5a012fbd84329">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3bb6c2162ae46d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36be32f68a68485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Östra Keillersgatan 3 förskola</a:t>
            </a:r>
            <a:r>
              <a:rPr lang="sv-SE" sz="900" dirty="0"/>
              <a:t> och bygger på svar från </a:t>
            </a:r>
            <a:r>
              <a:rPr lang="sv-SE" sz="900" dirty="0"/>
              <a:t>15</a:t>
            </a:r>
            <a:r>
              <a:rPr lang="sv-SE" sz="900" dirty="0"/>
              <a:t> vårdnadshavare av </a:t>
            </a:r>
            <a:r>
              <a:rPr lang="sv-SE" sz="900" dirty="0"/>
              <a:t>27</a:t>
            </a:r>
            <a:r>
              <a:rPr lang="sv-SE" sz="900" dirty="0"/>
              <a:t> vilket ger en svarsfrekvens om </a:t>
            </a:r>
            <a:r>
              <a:rPr lang="sv-SE" sz="900" dirty="0"/>
              <a:t>56%</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68cd117070bd4a04"/>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a89cbe7938654592"/>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b86c9e6aa6854bc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aa6183884404ec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4857b7c03f2e465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3bc47e8cd80415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stimulerar barnens samspel i grupp</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7a50a2f4e43a4385"/>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b2d8747f08bf474a"/>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84ae1e4fd6ab4db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a92536de780437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13%</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13%</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7%</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informerar om mål och innehåll i utbildningen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339148f6e61d4c9d"/>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7a38db13577b41a4"/>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11ed19dfd43b48e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33891119ce6402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13%</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13%</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…utvecklingssamtalet ger mig möjlighet till en god dialog kring mitt barns trivsel, utveckling och lärande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eb8d2da865e347af"/>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57defd916fd5401d"/>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f6753046ff96438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8261759bed248b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03f4ddbe30b341c6"/>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deb78cad54eb4096"/>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9559579ea9f3465b"/>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11f79e19752c4434"/>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b019db57af6e4c86"/>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6d14c6166e594523"/>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3810f6e1640944b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76ca8640f94456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4eac4b7ab444c4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Östra Keillersgatan 3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Östra Keillersgatan 3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4.94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4.72</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6fb7c87739f441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Östra Keillersgatan 3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Östra Keillersgatan 3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4.65</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ac79cc72b4e54e7b"/>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cde6a70eaa68411f"/>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0883626ff6514b67"/>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e99fc0f8859e4e3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699ae1d4c4f418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fb897e17c14495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Östra Keillersgatan 3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Östra Keillersgatan 3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8a300479bff342ba"/>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de648c084081452c"/>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5fec172018274087"/>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6cedc057ce844b76"/>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3881de0626854cf0"/>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fdf1eb49f42e465b"/>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dfafb5e570a74526"/>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7008510e93cb4bf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ae9e37ee4604aa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22da1854189436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Östra Keillersgatan 3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Östra Keillersgatan 3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4.82</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e8b6b8e006b4bb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Östra Keillersgatan 3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Östra Keillersgatan 3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a011d0d80c4e471b"/>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07531c8ec13e4fb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e7e28332950464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069c6255a8b4e0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Östra Keillersgatan 3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Östra Keillersgatan 3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bd25780f30f544b7"/>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fe87f96fc35e4681"/>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d8bd0d7f509f4ee1"/>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40187caed922423e"/>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b6875ef758094ec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8fa13ecf3a0492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38eae72df22464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Östra Keillersgatan 3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Östra Keillersgatan 3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4.72</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104d5c72b97e46ae"/>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fb39b34d7706488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195b8f7369c4ae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585dfa14ad349d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Östra Keillersgatan 3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Östra Keillersgatan 3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c1d4184318bf4d9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533df4f1daa422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1</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d10ed16dfcc04d7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4478c0b417045a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e8edb34b5d04de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bbb2fa4b124415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4b3103a127914f7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1625ea9d3cd46e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8a41978f974e454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02ebf65ba0c4c4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df7542d0cf7e4ed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7505de141ff479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66a8227d9aac45b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14ef9e2819e434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8528cea7f453454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66ee090a16c4b1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b="1" lang="en-GB" sz="900" spc="50" noProof="1">
                            <a:solidFill>
                              <a:schemeClr val="accent5">
                                <a:shade val="10%"/>
                              </a:schemeClr>
                            </a:solidFill>
                          </a:rPr>
                          <a:t>Östra Keillersgatan 3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Rubinen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Östra Keillersgatan 3 förskola</a:t>
            </a:r>
            <a:r>
              <a:rPr lang="sv-SE" sz="1000" dirty="0">
                <a:latin typeface="Consolas" panose="020B0609020204030204" pitchFamily="49" charset="0"/>
              </a:rPr>
              <a:t> | Svarsfrekvens </a:t>
            </a:r>
            <a:r>
              <a:rPr lang="sv-SE" sz="1000" dirty="0">
                <a:latin typeface="Consolas" panose="020B0609020204030204" pitchFamily="49" charset="0"/>
              </a:rPr>
              <a:t>56%</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3e17dd142ca4b4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4C07BDD-D7D3-424F-AA22-DDFF13F89BA8}"/>
</file>

<file path=customXml/itemProps2.xml><?xml version="1.0" encoding="utf-8"?>
<ds:datastoreItem xmlns:ds="http://schemas.openxmlformats.org/officeDocument/2006/customXml" ds:itemID="{93A8CB57-8289-4980-A859-CC73067CC7E3}"/>
</file>

<file path=customXml/itemProps3.xml><?xml version="1.0" encoding="utf-8"?>
<ds:datastoreItem xmlns:ds="http://schemas.openxmlformats.org/officeDocument/2006/customXml" ds:itemID="{028A1DA1-A048-48EC-A110-8E43F020030D}"/>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2024-03-25T15:02:12Z</dcterms:created>
  <dcterms:modified xsi:type="dcterms:W3CDTF">2024-03-25T15:02:12Z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